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57" r:id="rId3"/>
    <p:sldId id="258" r:id="rId4"/>
    <p:sldId id="259" r:id="rId5"/>
    <p:sldId id="260" r:id="rId6"/>
    <p:sldId id="261" r:id="rId7"/>
    <p:sldId id="262" r:id="rId8"/>
    <p:sldId id="263" r:id="rId9"/>
    <p:sldId id="269"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62" autoAdjust="0"/>
  </p:normalViewPr>
  <p:slideViewPr>
    <p:cSldViewPr>
      <p:cViewPr varScale="1">
        <p:scale>
          <a:sx n="99" d="100"/>
          <a:sy n="99" d="100"/>
        </p:scale>
        <p:origin x="-19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E7976-E601-455B-899A-9358518E24DE}" type="datetimeFigureOut">
              <a:rPr lang="en-US" smtClean="0"/>
              <a:pPr/>
              <a:t>05/11/2017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0C94E-2994-466F-879C-1A3CAC4F64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idea can come from anyone but only a member of the General Assembly can take the idea and turn it into a bill for passage.</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bill reaches the Governor’s Office three actions can take place.  The Governor can sign the bill, take no action on the bill, or veto the bill.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Governor signs a bill it is sent to the Secretary of State’s Office to be assigned an Act number.  A message is also sent to the originating chamber that the bill has become a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no action is taken after 5 days of reaching the Governor’s Office during session or 20 days after adjournment the bill becomes a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Governor vetoes a bill it is returned to the originating chamber with a letter explaining the reason for the veto.  The bill can be reconsidered by both chambers.  It takes a majority vote from both chambers to override a veto.  If a majority is reached the bill then receives an act number.  If the bill does not receive a majority vote then the bill dies.  In some cases no vote is taken and the bill 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actual drafting of bills is done by the Bureau of Legislative Research.  Drafting consists of putting the idea into proper language and format.  Bills may have several revisions before the final draft is ready for introduction</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Introduction of a bill can be made by any member of the House or Senate and more than one member can sponsor a bill. The bill is given to either the Chief Clerk of the House or Secretary of the Senate depending on the Chamber of origin.</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Bills must be read aloud in each chamber. According to Article 5, Section 22, of the Arkansas Constitution a bill cannot be read three times and voted on in the same day.  Rules can be suspended and a bill can be read two times in one day. </a:t>
            </a:r>
          </a:p>
          <a:p>
            <a:r>
              <a:rPr lang="en-US" dirty="0" smtClean="0"/>
              <a:t>It is customary for the rules to be suspended and the first and second readings to occur on the first day.  It is routine for only the bill title and number to be read unless members vote to have the entire bill read.</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committee’s responsibility is to examine a bill and make recommendations.  The House has 10 standing committees and the Senate has 9 standing committees.  </a:t>
            </a:r>
          </a:p>
          <a:p>
            <a:r>
              <a:rPr lang="en-US" dirty="0" smtClean="0"/>
              <a:t>There are also several joint committees made up of members from both the House and Senate.</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Amendments are changes made to a bill.  Amendments can be introduced in committee or in the chamber.  A do pass as amended recommendation reflects that changes have been made to the original bill.  Amendments must be voted on by the House and Senate membership.</a:t>
            </a:r>
          </a:p>
          <a:p>
            <a:r>
              <a:rPr lang="en-US" dirty="0" smtClean="0"/>
              <a:t>If amendments are approved they are incorporated (engrossed) into the bill.  If they are not approved the bill is returned to the committee.</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a bill is returned by the committee it is ready for final passage.  The bill is put into its final form with or without amendments.  It is debated by the membership and then a vote is taken.  </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a bill passes in the originating chamber, the bill is then sent to the other chamber and the same process begins. </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a bill has passed the other chamber it is returned to the originating chamber.  Any amendments that have been done by the other chamber are considered by the originating chamber.  This process is known as a concurrence.  If the amendments are accepted the bill is then prepared for transmittal to the Governor’s Office.</a:t>
            </a:r>
          </a:p>
          <a:p>
            <a:endParaRPr lang="en-US" dirty="0"/>
          </a:p>
        </p:txBody>
      </p:sp>
      <p:sp>
        <p:nvSpPr>
          <p:cNvPr id="4" name="Slide Number Placeholder 3"/>
          <p:cNvSpPr>
            <a:spLocks noGrp="1"/>
          </p:cNvSpPr>
          <p:nvPr>
            <p:ph type="sldNum" sz="quarter" idx="10"/>
          </p:nvPr>
        </p:nvSpPr>
        <p:spPr/>
        <p:txBody>
          <a:bodyPr/>
          <a:lstStyle/>
          <a:p>
            <a:fld id="{CC30C94E-2994-466F-879C-1A3CAC4F64C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555F4-B110-4A58-91B5-BA443C256EE4}" type="datetimeFigureOut">
              <a:rPr lang="en-US" smtClean="0"/>
              <a:pPr/>
              <a:t>05/11/2017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FDC9-5FFE-4002-83E1-F7764A8C0F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555F4-B110-4A58-91B5-BA443C256EE4}" type="datetimeFigureOut">
              <a:rPr lang="en-US" smtClean="0"/>
              <a:pPr/>
              <a:t>05/11/2017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CFDC9-5FFE-4002-83E1-F7764A8C0F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ernandezl\Desktop\power point\1-powerpoint- how a bill beomes a law.jpg"/>
          <p:cNvPicPr>
            <a:picLocks noChangeAspect="1" noChangeArrowheads="1"/>
          </p:cNvPicPr>
          <p:nvPr/>
        </p:nvPicPr>
        <p:blipFill>
          <a:blip r:embed="rId2" cstate="print"/>
          <a:srcRect/>
          <a:stretch>
            <a:fillRect/>
          </a:stretch>
        </p:blipFill>
        <p:spPr bwMode="auto">
          <a:xfrm>
            <a:off x="0" y="0"/>
            <a:ext cx="9144000" cy="70658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ernandezl\Desktop\power point\10-powerpoint- how a bill beomes a law.jpg"/>
          <p:cNvPicPr>
            <a:picLocks noChangeAspect="1" noChangeArrowheads="1"/>
          </p:cNvPicPr>
          <p:nvPr/>
        </p:nvPicPr>
        <p:blipFill>
          <a:blip r:embed="rId3" cstate="print"/>
          <a:srcRect/>
          <a:stretch>
            <a:fillRect/>
          </a:stretch>
        </p:blipFill>
        <p:spPr bwMode="auto">
          <a:xfrm>
            <a:off x="0" y="0"/>
            <a:ext cx="9143999" cy="706581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nandezl\Desktop\power point\How a Bill becomes a Law\11-powerpoint- how a bill beomes a law.jpg"/>
          <p:cNvPicPr>
            <a:picLocks noChangeAspect="1" noChangeArrowheads="1"/>
          </p:cNvPicPr>
          <p:nvPr/>
        </p:nvPicPr>
        <p:blipFill>
          <a:blip r:embed="rId3" cstate="print"/>
          <a:srcRect/>
          <a:stretch>
            <a:fillRect/>
          </a:stretch>
        </p:blipFill>
        <p:spPr bwMode="auto">
          <a:xfrm>
            <a:off x="0" y="0"/>
            <a:ext cx="9144000" cy="706581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ernandezl\Desktop\power point\12-powerpoint- how a bill beomes a law.jpg"/>
          <p:cNvPicPr>
            <a:picLocks noChangeAspect="1" noChangeArrowheads="1"/>
          </p:cNvPicPr>
          <p:nvPr/>
        </p:nvPicPr>
        <p:blipFill>
          <a:blip r:embed="rId3" cstate="print"/>
          <a:srcRect/>
          <a:stretch>
            <a:fillRect/>
          </a:stretch>
        </p:blipFill>
        <p:spPr bwMode="auto">
          <a:xfrm>
            <a:off x="0" y="0"/>
            <a:ext cx="9144000" cy="70658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ernandezl\Desktop\power point\2-powerpoint- how a bill beomes a law.jpg"/>
          <p:cNvPicPr>
            <a:picLocks noChangeAspect="1" noChangeArrowheads="1"/>
          </p:cNvPicPr>
          <p:nvPr/>
        </p:nvPicPr>
        <p:blipFill>
          <a:blip r:embed="rId3" cstate="print"/>
          <a:srcRect/>
          <a:stretch>
            <a:fillRect/>
          </a:stretch>
        </p:blipFill>
        <p:spPr bwMode="auto">
          <a:xfrm>
            <a:off x="-26894" y="0"/>
            <a:ext cx="9170894" cy="7086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rnandezl\Desktop\power point\3-powerpoint- how a bill beomes a law.jpg"/>
          <p:cNvPicPr>
            <a:picLocks noChangeAspect="1" noChangeArrowheads="1"/>
          </p:cNvPicPr>
          <p:nvPr/>
        </p:nvPicPr>
        <p:blipFill>
          <a:blip r:embed="rId3" cstate="print"/>
          <a:srcRect/>
          <a:stretch>
            <a:fillRect/>
          </a:stretch>
        </p:blipFill>
        <p:spPr bwMode="auto">
          <a:xfrm>
            <a:off x="0" y="0"/>
            <a:ext cx="9170894" cy="7086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ernandezl\Desktop\power point\4-powerpoint- how a bill beomes a law.jpg"/>
          <p:cNvPicPr>
            <a:picLocks noChangeAspect="1" noChangeArrowheads="1"/>
          </p:cNvPicPr>
          <p:nvPr/>
        </p:nvPicPr>
        <p:blipFill>
          <a:blip r:embed="rId3" cstate="print"/>
          <a:srcRect/>
          <a:stretch>
            <a:fillRect/>
          </a:stretch>
        </p:blipFill>
        <p:spPr bwMode="auto">
          <a:xfrm>
            <a:off x="0" y="-31174"/>
            <a:ext cx="9144000" cy="70658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ernandezl\Desktop\power point\5-powerpoint- how a bill beomes a law.jpg"/>
          <p:cNvPicPr>
            <a:picLocks noChangeAspect="1" noChangeArrowheads="1"/>
          </p:cNvPicPr>
          <p:nvPr/>
        </p:nvPicPr>
        <p:blipFill>
          <a:blip r:embed="rId3" cstate="print"/>
          <a:srcRect/>
          <a:stretch>
            <a:fillRect/>
          </a:stretch>
        </p:blipFill>
        <p:spPr bwMode="auto">
          <a:xfrm>
            <a:off x="0" y="0"/>
            <a:ext cx="9144000" cy="70658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ernandezl\Desktop\power point\6-powerpoint- how a bill beomes a law.jpg"/>
          <p:cNvPicPr>
            <a:picLocks noChangeAspect="1" noChangeArrowheads="1"/>
          </p:cNvPicPr>
          <p:nvPr/>
        </p:nvPicPr>
        <p:blipFill>
          <a:blip r:embed="rId3" cstate="print"/>
          <a:srcRect/>
          <a:stretch>
            <a:fillRect/>
          </a:stretch>
        </p:blipFill>
        <p:spPr bwMode="auto">
          <a:xfrm>
            <a:off x="0" y="-76200"/>
            <a:ext cx="9144000" cy="70658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hernandezl\Desktop\power point\7-powerpoint- how a bill beomes a law.jpg"/>
          <p:cNvPicPr>
            <a:picLocks noChangeAspect="1" noChangeArrowheads="1"/>
          </p:cNvPicPr>
          <p:nvPr/>
        </p:nvPicPr>
        <p:blipFill>
          <a:blip r:embed="rId3" cstate="print"/>
          <a:srcRect/>
          <a:stretch>
            <a:fillRect/>
          </a:stretch>
        </p:blipFill>
        <p:spPr bwMode="auto">
          <a:xfrm>
            <a:off x="1" y="0"/>
            <a:ext cx="9144000" cy="70658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ernandezl\Desktop\power point\8-powerpoint- how a bill beomes a law.jpg"/>
          <p:cNvPicPr>
            <a:picLocks noChangeAspect="1" noChangeArrowheads="1"/>
          </p:cNvPicPr>
          <p:nvPr/>
        </p:nvPicPr>
        <p:blipFill>
          <a:blip r:embed="rId3" cstate="print"/>
          <a:srcRect/>
          <a:stretch>
            <a:fillRect/>
          </a:stretch>
        </p:blipFill>
        <p:spPr bwMode="auto">
          <a:xfrm>
            <a:off x="0" y="0"/>
            <a:ext cx="9144000" cy="70658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ernandezl\Desktop\power point\How a Bill becomes a Law\9-powerpoint- how a bill beomes a law.jpg"/>
          <p:cNvPicPr>
            <a:picLocks noChangeAspect="1" noChangeArrowheads="1"/>
          </p:cNvPicPr>
          <p:nvPr/>
        </p:nvPicPr>
        <p:blipFill>
          <a:blip r:embed="rId2" cstate="print"/>
          <a:srcRect/>
          <a:stretch>
            <a:fillRect/>
          </a:stretch>
        </p:blipFill>
        <p:spPr bwMode="auto">
          <a:xfrm>
            <a:off x="0" y="0"/>
            <a:ext cx="9170895" cy="7086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7628</TotalTime>
  <Words>644</Words>
  <Application>Microsoft Office PowerPoint</Application>
  <PresentationFormat>On-screen Show (4:3)</PresentationFormat>
  <Paragraphs>29</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Lilia B. Hernandez</dc:creator>
  <cp:lastModifiedBy>Lilia B. Hernandez</cp:lastModifiedBy>
  <cp:revision>93</cp:revision>
  <dcterms:created xsi:type="dcterms:W3CDTF">2017-04-13T14:47:01Z</dcterms:created>
  <dcterms:modified xsi:type="dcterms:W3CDTF">2017-05-11T16:09:48Z</dcterms:modified>
</cp:coreProperties>
</file>