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298bade08_0_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298bade0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4075b1f2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4075b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26fdc18c1_0_2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26fdc18c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26fdc18c1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26fdc18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26fdc18c1_0_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26fdc18c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26fdc18c1_0_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26fdc18c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26fdc18c1_0_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26fdc18c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26fdc18c1_0_1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26fdc18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26fdc18c1_0_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26fdc18c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26fdc18c1_0_2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26fdc18c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298bade08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298bade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