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298bade08_0_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298bade0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c4075b1f2_0_0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c4075b1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26fdc18c1_0_24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26fdc18c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626fdc18c1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626fdc18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626fdc18c1_0_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626fdc18c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26fdc18c1_0_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26fdc18c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626fdc18c1_0_9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626fdc18c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26fdc18c1_0_1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26fdc18c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26fdc18c1_0_1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626fdc18c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26fdc18c1_0_2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26fdc18c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6298bade08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6298bade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