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b865506961_0_0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b86550696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b865506961_0_3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b865506961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b865506961_0_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b865506961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b865506961_0_9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b865506961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b865506961_0_12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b865506961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